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2" r:id="rId4"/>
    <p:sldId id="259" r:id="rId5"/>
    <p:sldId id="269" r:id="rId6"/>
    <p:sldId id="263" r:id="rId7"/>
    <p:sldId id="266" r:id="rId8"/>
    <p:sldId id="270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330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94F25-4EFD-44FD-9CF2-D4008F3A4187}" type="datetimeFigureOut">
              <a:rPr lang="en-US" smtClean="0"/>
              <a:pPr/>
              <a:t>5/26/2012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0AF74-0FAA-401C-B9A6-C573EBC518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94F25-4EFD-44FD-9CF2-D4008F3A4187}" type="datetimeFigureOut">
              <a:rPr lang="en-US" smtClean="0"/>
              <a:pPr/>
              <a:t>5/26/2012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0AF74-0FAA-401C-B9A6-C573EBC518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94F25-4EFD-44FD-9CF2-D4008F3A4187}" type="datetimeFigureOut">
              <a:rPr lang="en-US" smtClean="0"/>
              <a:pPr/>
              <a:t>5/26/2012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0AF74-0FAA-401C-B9A6-C573EBC518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94F25-4EFD-44FD-9CF2-D4008F3A4187}" type="datetimeFigureOut">
              <a:rPr lang="en-US" smtClean="0"/>
              <a:pPr/>
              <a:t>5/26/2012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0AF74-0FAA-401C-B9A6-C573EBC518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94F25-4EFD-44FD-9CF2-D4008F3A4187}" type="datetimeFigureOut">
              <a:rPr lang="en-US" smtClean="0"/>
              <a:pPr/>
              <a:t>5/26/2012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0AF74-0FAA-401C-B9A6-C573EBC518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94F25-4EFD-44FD-9CF2-D4008F3A4187}" type="datetimeFigureOut">
              <a:rPr lang="en-US" smtClean="0"/>
              <a:pPr/>
              <a:t>5/26/2012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0AF74-0FAA-401C-B9A6-C573EBC518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94F25-4EFD-44FD-9CF2-D4008F3A4187}" type="datetimeFigureOut">
              <a:rPr lang="en-US" smtClean="0"/>
              <a:pPr/>
              <a:t>5/26/2012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0AF74-0FAA-401C-B9A6-C573EBC518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94F25-4EFD-44FD-9CF2-D4008F3A4187}" type="datetimeFigureOut">
              <a:rPr lang="en-US" smtClean="0"/>
              <a:pPr/>
              <a:t>5/26/2012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0AF74-0FAA-401C-B9A6-C573EBC518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94F25-4EFD-44FD-9CF2-D4008F3A4187}" type="datetimeFigureOut">
              <a:rPr lang="en-US" smtClean="0"/>
              <a:pPr/>
              <a:t>5/26/2012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0AF74-0FAA-401C-B9A6-C573EBC518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94F25-4EFD-44FD-9CF2-D4008F3A4187}" type="datetimeFigureOut">
              <a:rPr lang="en-US" smtClean="0"/>
              <a:pPr/>
              <a:t>5/26/2012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0AF74-0FAA-401C-B9A6-C573EBC518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94F25-4EFD-44FD-9CF2-D4008F3A4187}" type="datetimeFigureOut">
              <a:rPr lang="en-US" smtClean="0"/>
              <a:pPr/>
              <a:t>5/26/2012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0AF74-0FAA-401C-B9A6-C573EBC518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A94F25-4EFD-44FD-9CF2-D4008F3A4187}" type="datetimeFigureOut">
              <a:rPr lang="en-US" smtClean="0"/>
              <a:pPr/>
              <a:t>5/26/2012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E0AF74-0FAA-401C-B9A6-C573EBC5180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828800"/>
            <a:ext cx="7772400" cy="1470025"/>
          </a:xfrm>
        </p:spPr>
        <p:txBody>
          <a:bodyPr>
            <a:normAutofit/>
          </a:bodyPr>
          <a:lstStyle/>
          <a:p>
            <a:r>
              <a:rPr lang="en-US" dirty="0" smtClean="0"/>
              <a:t>Finalizing Results, Review and Sensitivity Testing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Gretchen </a:t>
            </a:r>
            <a:r>
              <a:rPr lang="en-US" dirty="0" err="1" smtClean="0"/>
              <a:t>Donehower</a:t>
            </a:r>
            <a:endParaRPr lang="en-US" dirty="0" smtClean="0"/>
          </a:p>
          <a:p>
            <a:r>
              <a:rPr lang="en-US" dirty="0" smtClean="0"/>
              <a:t>Day 2, Session 2, NTA Time Use and Gender Workshop</a:t>
            </a:r>
          </a:p>
          <a:p>
            <a:r>
              <a:rPr lang="en-US" dirty="0" smtClean="0"/>
              <a:t>Tuesday, May 22, 2012</a:t>
            </a:r>
          </a:p>
          <a:p>
            <a:r>
              <a:rPr lang="en-US" dirty="0" smtClean="0"/>
              <a:t>Institute for Labor, Science and Social Affairs (ILSSA)</a:t>
            </a:r>
          </a:p>
          <a:p>
            <a:r>
              <a:rPr lang="en-US" dirty="0" smtClean="0"/>
              <a:t>Hanoi, Vietnam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Finalizing Results</a:t>
            </a:r>
          </a:p>
          <a:p>
            <a:pPr marL="914400" lvl="1" indent="-514350"/>
            <a:r>
              <a:rPr lang="en-US" dirty="0" smtClean="0"/>
              <a:t>Smoothing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Review results for interesting patterns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Sensitivity Testing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Finalizing Results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In NTA, finalizing results usually means adjusting to macro controls, but NTTA doesn’t have macro controls</a:t>
            </a:r>
          </a:p>
          <a:p>
            <a:r>
              <a:rPr lang="en-US" dirty="0" smtClean="0"/>
              <a:t>Instead, finalizing in NTTA at this stage means smoothing</a:t>
            </a:r>
          </a:p>
          <a:p>
            <a:pPr lvl="1"/>
            <a:r>
              <a:rPr lang="en-US" dirty="0" smtClean="0"/>
              <a:t>Need to examine smoothers individually, by looking at them</a:t>
            </a:r>
          </a:p>
          <a:p>
            <a:pPr lvl="1"/>
            <a:r>
              <a:rPr lang="en-US" dirty="0" smtClean="0"/>
              <a:t>Make sure you adjust the spans so as not to “smooth over” a real pattern (many of the care variables will need smaller spans than other household activities)</a:t>
            </a:r>
          </a:p>
          <a:p>
            <a:r>
              <a:rPr lang="en-US" dirty="0" smtClean="0"/>
              <a:t>After we calculate consumption, there will be an adjustment to make sure that consumption and production balance, but we are not at that stage yet</a:t>
            </a:r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Four Different Smoothers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410200"/>
          </a:xfrm>
        </p:spPr>
        <p:txBody>
          <a:bodyPr>
            <a:normAutofit fontScale="77500" lnSpcReduction="20000"/>
          </a:bodyPr>
          <a:lstStyle/>
          <a:p>
            <a:r>
              <a:rPr lang="en-US" dirty="0" err="1" smtClean="0"/>
              <a:t>Stata’s</a:t>
            </a:r>
            <a:r>
              <a:rPr lang="en-US" dirty="0" smtClean="0"/>
              <a:t> </a:t>
            </a:r>
            <a:r>
              <a:rPr lang="en-US" dirty="0" err="1" smtClean="0"/>
              <a:t>Lowess</a:t>
            </a:r>
            <a:endParaRPr lang="en-US" dirty="0" smtClean="0"/>
          </a:p>
          <a:p>
            <a:pPr lvl="1"/>
            <a:r>
              <a:rPr lang="en-US" dirty="0" smtClean="0"/>
              <a:t>Pros: easy to use, built in, familiar method</a:t>
            </a:r>
          </a:p>
          <a:p>
            <a:pPr lvl="1"/>
            <a:r>
              <a:rPr lang="en-US" dirty="0" smtClean="0"/>
              <a:t>Cons: does not accept weights (sample weights or population weights if your data does not include sample weights)</a:t>
            </a:r>
          </a:p>
          <a:p>
            <a:r>
              <a:rPr lang="en-US" dirty="0" err="1" smtClean="0"/>
              <a:t>Stata’s</a:t>
            </a:r>
            <a:r>
              <a:rPr lang="en-US" dirty="0" smtClean="0"/>
              <a:t> </a:t>
            </a:r>
            <a:r>
              <a:rPr lang="en-US" dirty="0" err="1" smtClean="0"/>
              <a:t>Lowess</a:t>
            </a:r>
            <a:r>
              <a:rPr lang="en-US" dirty="0" smtClean="0"/>
              <a:t> with “expand” to weight the data</a:t>
            </a:r>
          </a:p>
          <a:p>
            <a:pPr lvl="1"/>
            <a:r>
              <a:rPr lang="en-US" dirty="0" smtClean="0"/>
              <a:t>Pros: uses </a:t>
            </a:r>
            <a:r>
              <a:rPr lang="en-US" dirty="0" err="1" smtClean="0"/>
              <a:t>lowess</a:t>
            </a:r>
            <a:r>
              <a:rPr lang="en-US" dirty="0" smtClean="0"/>
              <a:t> which is easy</a:t>
            </a:r>
          </a:p>
          <a:p>
            <a:pPr lvl="1"/>
            <a:r>
              <a:rPr lang="en-US" dirty="0" smtClean="0"/>
              <a:t>Cons: expand can make a huge dataset and take a long time to run</a:t>
            </a:r>
          </a:p>
          <a:p>
            <a:r>
              <a:rPr lang="en-US" dirty="0" err="1" smtClean="0"/>
              <a:t>Stata’s</a:t>
            </a:r>
            <a:r>
              <a:rPr lang="en-US" dirty="0" smtClean="0"/>
              <a:t> .ado file for “</a:t>
            </a:r>
            <a:r>
              <a:rPr lang="en-US" dirty="0" err="1" smtClean="0"/>
              <a:t>autosmoo</a:t>
            </a:r>
            <a:r>
              <a:rPr lang="en-US" dirty="0" smtClean="0"/>
              <a:t>,” which accepts weights</a:t>
            </a:r>
          </a:p>
          <a:p>
            <a:pPr lvl="1"/>
            <a:r>
              <a:rPr lang="en-US" dirty="0" smtClean="0"/>
              <a:t>Pros: stays within </a:t>
            </a:r>
            <a:r>
              <a:rPr lang="en-US" dirty="0" err="1" smtClean="0"/>
              <a:t>Stata</a:t>
            </a:r>
            <a:r>
              <a:rPr lang="en-US" dirty="0" smtClean="0"/>
              <a:t> so you don’t have to mess with R</a:t>
            </a:r>
          </a:p>
          <a:p>
            <a:pPr lvl="1"/>
            <a:r>
              <a:rPr lang="en-US" dirty="0" smtClean="0"/>
              <a:t>Cons: have to find and install, unfamiliar methodology and not so satisfying results with small spans</a:t>
            </a:r>
          </a:p>
          <a:p>
            <a:r>
              <a:rPr lang="en-US" dirty="0" smtClean="0"/>
              <a:t>R’s “</a:t>
            </a:r>
            <a:r>
              <a:rPr lang="en-US" dirty="0" err="1" smtClean="0"/>
              <a:t>supsmu</a:t>
            </a:r>
            <a:r>
              <a:rPr lang="en-US" dirty="0" smtClean="0"/>
              <a:t>” (Friedman’s super smoother)</a:t>
            </a:r>
          </a:p>
          <a:p>
            <a:pPr lvl="1"/>
            <a:r>
              <a:rPr lang="en-US" dirty="0" smtClean="0"/>
              <a:t>Pros: good smoother and small span results come out very well</a:t>
            </a:r>
          </a:p>
          <a:p>
            <a:pPr lvl="1"/>
            <a:r>
              <a:rPr lang="en-US" dirty="0" smtClean="0"/>
              <a:t>Cons: have to implement in R which can be confusing and clunky if you have not used R before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Comparing Smoothers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See code and plots</a:t>
            </a:r>
          </a:p>
          <a:p>
            <a:endParaRPr lang="en-US" dirty="0"/>
          </a:p>
        </p:txBody>
      </p:sp>
      <p:pic>
        <p:nvPicPr>
          <p:cNvPr id="1026" name="Picture 2" descr="C:\Users\Gretchen\AppData\Local\Temp\smoothcheck_clean1sec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71800" y="2286000"/>
            <a:ext cx="5951220" cy="432816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Review Results for Interesting Patterns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Examine results in time units and money units</a:t>
            </a:r>
          </a:p>
          <a:p>
            <a:pPr lvl="1"/>
            <a:r>
              <a:rPr lang="en-US" dirty="0" smtClean="0"/>
              <a:t>Time units are very interesting to people</a:t>
            </a:r>
          </a:p>
          <a:p>
            <a:pPr lvl="1"/>
            <a:r>
              <a:rPr lang="en-US" dirty="0" smtClean="0"/>
              <a:t>Difference in male/female patterns in time versus money units will also give interesting results</a:t>
            </a:r>
          </a:p>
          <a:p>
            <a:r>
              <a:rPr lang="en-US" dirty="0" smtClean="0"/>
              <a:t>Can examine interesting patterns to investigate their causes</a:t>
            </a:r>
          </a:p>
          <a:p>
            <a:pPr lvl="1"/>
            <a:r>
              <a:rPr lang="en-US" dirty="0" smtClean="0"/>
              <a:t>Are patterns consistent across regions?  Across socioeconomic status?</a:t>
            </a:r>
          </a:p>
          <a:p>
            <a:pPr lvl="1"/>
            <a:r>
              <a:rPr lang="en-US" dirty="0" smtClean="0"/>
              <a:t>Are they related to government programs, or cultural norms?</a:t>
            </a:r>
          </a:p>
          <a:p>
            <a:pPr lvl="1"/>
            <a:r>
              <a:rPr lang="en-US" dirty="0" smtClean="0"/>
              <a:t>If you have more than one time use survey, are patterns stable over repeated cross-sections?</a:t>
            </a:r>
          </a:p>
          <a:p>
            <a:pPr lvl="2"/>
            <a:endParaRPr lang="en-US" dirty="0" smtClean="0"/>
          </a:p>
          <a:p>
            <a:pPr lvl="2"/>
            <a:endParaRPr lang="en-US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r>
              <a:rPr lang="en-US" dirty="0" smtClean="0"/>
              <a:t>Sensitivity Tests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3340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Change methodology to evaluate how different results would be if you made different assumptions</a:t>
            </a:r>
          </a:p>
          <a:p>
            <a:r>
              <a:rPr lang="en-US" dirty="0" smtClean="0"/>
              <a:t>Where is the methodology driving the results?</a:t>
            </a:r>
          </a:p>
          <a:p>
            <a:pPr lvl="1"/>
            <a:r>
              <a:rPr lang="en-US" dirty="0" smtClean="0"/>
              <a:t>Wage Imputation</a:t>
            </a:r>
          </a:p>
          <a:p>
            <a:pPr lvl="2"/>
            <a:r>
              <a:rPr lang="en-US" dirty="0" smtClean="0"/>
              <a:t>Opportunity cost versus replacement (BIGGEST EFFECT BUT ALSO NOT A REASONABLE ALTERNATIVE FOR ALL ACTIVITES; MAYBE IMPLEMENT JUST FOR CARE ACTIVITIES)</a:t>
            </a:r>
          </a:p>
          <a:p>
            <a:pPr lvl="2"/>
            <a:r>
              <a:rPr lang="en-US" dirty="0" smtClean="0"/>
              <a:t>Different wages used for replacement method</a:t>
            </a:r>
          </a:p>
          <a:p>
            <a:pPr lvl="1"/>
            <a:r>
              <a:rPr lang="en-US" dirty="0" smtClean="0"/>
              <a:t>Inclusion of activities</a:t>
            </a:r>
          </a:p>
          <a:p>
            <a:pPr lvl="2"/>
            <a:r>
              <a:rPr lang="en-US" dirty="0" smtClean="0"/>
              <a:t>Including secondary activities or not (ALSO BIG EFFECT)</a:t>
            </a:r>
          </a:p>
          <a:p>
            <a:pPr lvl="2"/>
            <a:r>
              <a:rPr lang="en-US" dirty="0" smtClean="0"/>
              <a:t>Including activities which may not pass the third party criterion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Lab Session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Work through US example code</a:t>
            </a:r>
          </a:p>
          <a:p>
            <a:r>
              <a:rPr lang="en-US" dirty="0" smtClean="0"/>
              <a:t>Smooth your results, noting any interesting patterns</a:t>
            </a:r>
          </a:p>
          <a:p>
            <a:r>
              <a:rPr lang="en-US" dirty="0" smtClean="0"/>
              <a:t>Be ready to share some plots at the end of the session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498</TotalTime>
  <Words>495</Words>
  <Application>Microsoft Office PowerPoint</Application>
  <PresentationFormat>On-screen Show (4:3)</PresentationFormat>
  <Paragraphs>53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Finalizing Results, Review and Sensitivity Testing</vt:lpstr>
      <vt:lpstr>Outline</vt:lpstr>
      <vt:lpstr>Finalizing Results</vt:lpstr>
      <vt:lpstr>Four Different Smoothers</vt:lpstr>
      <vt:lpstr>Comparing Smoothers</vt:lpstr>
      <vt:lpstr>Review Results for Interesting Patterns</vt:lpstr>
      <vt:lpstr>Sensitivity Tests</vt:lpstr>
      <vt:lpstr>Lab Session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Gretchen</dc:creator>
  <cp:lastModifiedBy>Gretchen</cp:lastModifiedBy>
  <cp:revision>27</cp:revision>
  <dcterms:created xsi:type="dcterms:W3CDTF">2012-05-19T13:14:13Z</dcterms:created>
  <dcterms:modified xsi:type="dcterms:W3CDTF">2012-05-26T12:23:33Z</dcterms:modified>
</cp:coreProperties>
</file>